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2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423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4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9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2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80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4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1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5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8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6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90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30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5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68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6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5B9961-413C-45EA-90F0-CCDA70B12D82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8C8C0C-4D0D-44F9-811B-6FDF78ADF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2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371346">
            <a:off x="1262842" y="1708841"/>
            <a:ext cx="9358990" cy="139577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8800" dirty="0" smtClean="0">
                <a:latin typeface="Impact" panose="020B0806030902050204" pitchFamily="34" charset="0"/>
              </a:rPr>
              <a:t>Cos</a:t>
            </a:r>
            <a:r>
              <a:rPr lang="it-IT" sz="5400" dirty="0" smtClean="0">
                <a:latin typeface="Impact" panose="020B0806030902050204" pitchFamily="34" charset="0"/>
              </a:rPr>
              <a:t>(s)</a:t>
            </a:r>
            <a:r>
              <a:rPr lang="it-IT" sz="8800" dirty="0" smtClean="0">
                <a:latin typeface="Impact" panose="020B0806030902050204" pitchFamily="34" charset="0"/>
              </a:rPr>
              <a:t>a c’è in città?</a:t>
            </a:r>
            <a:endParaRPr lang="it-IT" sz="8800" dirty="0">
              <a:latin typeface="Impact" panose="020B080603090205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374169">
            <a:off x="974269" y="3138917"/>
            <a:ext cx="9755187" cy="550333"/>
          </a:xfrm>
        </p:spPr>
        <p:txBody>
          <a:bodyPr/>
          <a:lstStyle/>
          <a:p>
            <a:r>
              <a:rPr lang="it-IT" sz="1800" dirty="0" smtClean="0">
                <a:latin typeface="Engravers MT" panose="02090707080505020304" pitchFamily="18" charset="0"/>
              </a:rPr>
              <a:t>Condividi e socializza ma soprattutto… mangia!!!</a:t>
            </a:r>
            <a:endParaRPr lang="it-IT" sz="1800" dirty="0">
              <a:latin typeface="Engravers MT" panose="020907070805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897">
            <a:off x="4888756" y="4894070"/>
            <a:ext cx="1015566" cy="9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16" y="184639"/>
            <a:ext cx="10396882" cy="1151965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 smtClean="0">
                <a:latin typeface="Broadway" panose="04040905080B02020502" pitchFamily="82" charset="0"/>
              </a:rPr>
              <a:t>Che significa?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02223" y="1228126"/>
            <a:ext cx="11254154" cy="12249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latin typeface="Cooper Black" panose="0208090404030B020404" pitchFamily="18" charset="0"/>
              </a:rPr>
              <a:t>«</a:t>
            </a:r>
            <a:r>
              <a:rPr lang="it-IT" sz="2400" dirty="0" err="1">
                <a:latin typeface="Cooper Black" panose="0208090404030B020404" pitchFamily="18" charset="0"/>
              </a:rPr>
              <a:t>C</a:t>
            </a:r>
            <a:r>
              <a:rPr lang="it-IT" dirty="0" err="1" smtClean="0">
                <a:latin typeface="Cooper Black" panose="0208090404030B020404" pitchFamily="18" charset="0"/>
              </a:rPr>
              <a:t>ossa</a:t>
            </a:r>
            <a:r>
              <a:rPr lang="it-IT" dirty="0" smtClean="0">
                <a:latin typeface="Cooper Black" panose="0208090404030B020404" pitchFamily="18" charset="0"/>
              </a:rPr>
              <a:t>» è il nome del nostro istituto alberghiero, con cui abbiamo deciso di giocare, trasformandolo in un gioco di parole accattivante ma anche inerente a ciò che abbiamo in mente di proporre.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9603" y="2656195"/>
            <a:ext cx="109793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 Black" panose="020B0A04020102020204" pitchFamily="34" charset="0"/>
              </a:rPr>
              <a:t>Cosa c’è in città?         CO</a:t>
            </a:r>
            <a:r>
              <a:rPr lang="it-IT" sz="2800" dirty="0" smtClean="0">
                <a:latin typeface="Arial Black" panose="020B0A04020102020204" pitchFamily="34" charset="0"/>
              </a:rPr>
              <a:t>(s)</a:t>
            </a:r>
            <a:r>
              <a:rPr lang="it-IT" sz="3600" dirty="0" smtClean="0">
                <a:latin typeface="Arial Black" panose="020B0A04020102020204" pitchFamily="34" charset="0"/>
              </a:rPr>
              <a:t>SA c’è in città?</a:t>
            </a:r>
            <a:endParaRPr lang="it-IT" sz="3600" dirty="0">
              <a:latin typeface="Arial Black" panose="020B0A04020102020204" pitchFamily="34" charset="0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5034326" y="2758707"/>
            <a:ext cx="944443" cy="441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37" y="3572055"/>
            <a:ext cx="3244522" cy="243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80" y="3572055"/>
            <a:ext cx="3582146" cy="239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5279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39" y="114300"/>
            <a:ext cx="10396882" cy="115814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 smtClean="0">
                <a:latin typeface="Broadway" panose="04040905080B02020502" pitchFamily="82" charset="0"/>
              </a:rPr>
              <a:t>Perché?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sz="quarter" idx="13"/>
          </p:nvPr>
        </p:nvSpPr>
        <p:spPr>
          <a:xfrm>
            <a:off x="180065" y="1148995"/>
            <a:ext cx="5983343" cy="1902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>
                <a:latin typeface="Cooper Black" panose="0208090404030B020404" pitchFamily="18" charset="0"/>
              </a:rPr>
              <a:t>Il nostro scopo è quello di tornare il più possibile alla normalità con uno dei modi più usati di sempre, ossia, il cibo!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>
          <a:xfrm>
            <a:off x="5490063" y="3583931"/>
            <a:ext cx="6057900" cy="1847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Cooper Black" panose="0208090404030B020404" pitchFamily="18" charset="0"/>
              </a:rPr>
              <a:t>E dato che siamo una classe del settore alberghiero pasticceria, abbiamo deciso di cogliere la palla al balzo.</a:t>
            </a:r>
            <a:endParaRPr lang="it-IT" dirty="0">
              <a:latin typeface="Cooper Black" panose="0208090404030B0204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13" y="471363"/>
            <a:ext cx="2487065" cy="274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2" y="2861716"/>
            <a:ext cx="2304729" cy="257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34" y="471363"/>
            <a:ext cx="2066629" cy="275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69" y="2820006"/>
            <a:ext cx="1965814" cy="262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617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678" y="149470"/>
            <a:ext cx="10396882" cy="115814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 smtClean="0">
                <a:latin typeface="Broadway" panose="04040905080B02020502" pitchFamily="82" charset="0"/>
              </a:rPr>
              <a:t>Cosa vi proponiamo?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40678" y="1219685"/>
            <a:ext cx="5011614" cy="3958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>
                <a:latin typeface="Bauhaus 93" panose="04030905020B02020C02" pitchFamily="82" charset="0"/>
              </a:rPr>
              <a:t>Buffet</a:t>
            </a:r>
          </a:p>
          <a:p>
            <a:pPr marL="0" indent="0">
              <a:buNone/>
            </a:pPr>
            <a:r>
              <a:rPr lang="it-IT" sz="1600" dirty="0" smtClean="0">
                <a:latin typeface="Cooper Black" panose="0208090404030B020404" pitchFamily="18" charset="0"/>
              </a:rPr>
              <a:t>Un modo dinamico e simpatico per poter degustare varie preparazioni dolci e salate.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>
                <a:latin typeface="Bauhaus 93" panose="04030905020B02020C02" pitchFamily="82" charset="0"/>
              </a:rPr>
              <a:t>Intrattenimento musicale</a:t>
            </a:r>
          </a:p>
          <a:p>
            <a:pPr marL="0" indent="0">
              <a:buNone/>
            </a:pPr>
            <a:r>
              <a:rPr lang="it-IT" sz="1600" dirty="0" smtClean="0">
                <a:latin typeface="Cooper Black" panose="0208090404030B020404" pitchFamily="18" charset="0"/>
              </a:rPr>
              <a:t>Abbiamo previsto un intrattenimento musicale per </a:t>
            </a:r>
            <a:r>
              <a:rPr lang="it-IT" sz="1600" dirty="0" smtClean="0">
                <a:latin typeface="Cooper Black" panose="0208090404030B020404" pitchFamily="18" charset="0"/>
              </a:rPr>
              <a:t>il </a:t>
            </a:r>
            <a:r>
              <a:rPr lang="it-IT" sz="1600" dirty="0" smtClean="0">
                <a:latin typeface="Cooper Black" panose="0208090404030B020404" pitchFamily="18" charset="0"/>
              </a:rPr>
              <a:t>pomeriggio, </a:t>
            </a:r>
            <a:r>
              <a:rPr lang="it-IT" sz="1600" dirty="0" smtClean="0">
                <a:latin typeface="Cooper Black" panose="0208090404030B020404" pitchFamily="18" charset="0"/>
              </a:rPr>
              <a:t>con l’ausilio di casse amplificate </a:t>
            </a:r>
            <a:r>
              <a:rPr lang="it-IT" sz="1600" dirty="0" smtClean="0">
                <a:latin typeface="Cooper Black" panose="0208090404030B020404" pitchFamily="18" charset="0"/>
              </a:rPr>
              <a:t>collegate ad un pc o uno </a:t>
            </a:r>
            <a:r>
              <a:rPr lang="it-IT" sz="1600" dirty="0" err="1" smtClean="0">
                <a:latin typeface="Cooper Black" panose="0208090404030B020404" pitchFamily="18" charset="0"/>
              </a:rPr>
              <a:t>smartphone</a:t>
            </a:r>
            <a:r>
              <a:rPr lang="it-IT" sz="1600" dirty="0">
                <a:latin typeface="Cooper Black" panose="0208090404030B020404" pitchFamily="18" charset="0"/>
              </a:rPr>
              <a:t>.</a:t>
            </a:r>
            <a:endParaRPr lang="it-IT" sz="2800" dirty="0">
              <a:latin typeface="Bauhaus 93" panose="04030905020B02020C02" pitchFamily="8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sz="1800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1800" dirty="0">
              <a:latin typeface="Cooper Black" panose="0208090404030B0204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5339119" y="1219687"/>
            <a:ext cx="5853503" cy="43413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>
                <a:latin typeface="Bauhaus 93" panose="04030905020B02020C02" pitchFamily="82" charset="0"/>
              </a:rPr>
              <a:t>Attività</a:t>
            </a:r>
          </a:p>
          <a:p>
            <a:pPr>
              <a:buFontTx/>
              <a:buChar char="-"/>
            </a:pPr>
            <a:r>
              <a:rPr lang="it-IT" sz="1800" u="sng" dirty="0" smtClean="0">
                <a:latin typeface="Cooper Black" panose="0208090404030B020404" pitchFamily="18" charset="0"/>
              </a:rPr>
              <a:t>video</a:t>
            </a:r>
            <a:r>
              <a:rPr lang="it-IT" sz="1800" dirty="0" smtClean="0">
                <a:latin typeface="Cooper Black" panose="0208090404030B020404" pitchFamily="18" charset="0"/>
              </a:rPr>
              <a:t>: </a:t>
            </a:r>
            <a:r>
              <a:rPr lang="it-IT" sz="1600" dirty="0" smtClean="0">
                <a:latin typeface="Cooper Black" panose="0208090404030B020404" pitchFamily="18" charset="0"/>
              </a:rPr>
              <a:t>gireremo un </a:t>
            </a:r>
            <a:r>
              <a:rPr lang="it-IT" sz="1600" dirty="0" smtClean="0">
                <a:latin typeface="Cooper Black" panose="0208090404030B020404" pitchFamily="18" charset="0"/>
              </a:rPr>
              <a:t>video i cui protagonisti siamo noi compagni di classe, in cui racconteremo, in chiave comica ma </a:t>
            </a:r>
            <a:r>
              <a:rPr lang="it-IT" sz="1600" dirty="0" smtClean="0">
                <a:latin typeface="Cooper Black" panose="0208090404030B020404" pitchFamily="18" charset="0"/>
              </a:rPr>
              <a:t>rispettosa, </a:t>
            </a:r>
            <a:r>
              <a:rPr lang="it-IT" sz="1600" dirty="0" smtClean="0">
                <a:latin typeface="Cooper Black" panose="0208090404030B020404" pitchFamily="18" charset="0"/>
              </a:rPr>
              <a:t>il periodo della quarantena dal nostro punto di vista</a:t>
            </a:r>
            <a:r>
              <a:rPr lang="it-IT" sz="1600" dirty="0" smtClean="0">
                <a:latin typeface="Cooper Black" panose="0208090404030B020404" pitchFamily="18" charset="0"/>
              </a:rPr>
              <a:t>. Il video sarà proiettato </a:t>
            </a:r>
            <a:r>
              <a:rPr lang="it-IT" sz="1600" dirty="0" err="1" smtClean="0">
                <a:latin typeface="Cooper Black" panose="0208090404030B020404" pitchFamily="18" charset="0"/>
              </a:rPr>
              <a:t>durAnte</a:t>
            </a:r>
            <a:r>
              <a:rPr lang="it-IT" sz="1600" dirty="0" smtClean="0">
                <a:latin typeface="Cooper Black" panose="0208090404030B020404" pitchFamily="18" charset="0"/>
              </a:rPr>
              <a:t> l’evento</a:t>
            </a:r>
            <a:endParaRPr lang="it-IT" sz="1600" dirty="0" smtClean="0">
              <a:latin typeface="Cooper Black" panose="0208090404030B020404" pitchFamily="18" charset="0"/>
            </a:endParaRPr>
          </a:p>
          <a:p>
            <a:pPr>
              <a:buFontTx/>
              <a:buChar char="-"/>
            </a:pPr>
            <a:r>
              <a:rPr lang="it-IT" sz="1800" u="sng" dirty="0" smtClean="0">
                <a:latin typeface="Cooper Black" panose="0208090404030B020404" pitchFamily="18" charset="0"/>
              </a:rPr>
              <a:t>Svago</a:t>
            </a:r>
            <a:r>
              <a:rPr lang="it-IT" sz="1800" dirty="0" smtClean="0">
                <a:latin typeface="Cooper Black" panose="0208090404030B020404" pitchFamily="18" charset="0"/>
              </a:rPr>
              <a:t>: </a:t>
            </a:r>
            <a:r>
              <a:rPr lang="it-IT" sz="1600" dirty="0" smtClean="0">
                <a:latin typeface="Cooper Black" panose="0208090404030B020404" pitchFamily="18" charset="0"/>
              </a:rPr>
              <a:t>in più ci saranno a disposizione dei  partecipanti il ping-pong, il biliardino e il biliardo con lo scopo di aumentare la socialità. (tutte le strumentazioni saranno disinfettate ad ogni utilizzo) </a:t>
            </a:r>
            <a:endParaRPr lang="it-IT" sz="1800" u="sng" dirty="0" smtClean="0">
              <a:latin typeface="Cooper Black" panose="0208090404030B020404" pitchFamily="18" charset="0"/>
            </a:endParaRPr>
          </a:p>
          <a:p>
            <a:pPr>
              <a:buFontTx/>
              <a:buChar char="-"/>
            </a:pPr>
            <a:endParaRPr lang="it-IT" sz="2800" dirty="0" smtClean="0">
              <a:latin typeface="Bauhaus 93" panose="04030905020B02020C02" pitchFamily="8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sz="32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25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924" y="110038"/>
            <a:ext cx="10394707" cy="115814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 smtClean="0">
                <a:latin typeface="Broadway" panose="04040905080B02020502" pitchFamily="82" charset="0"/>
              </a:rPr>
              <a:t>Informazioni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96565" y="1099038"/>
            <a:ext cx="5088712" cy="25128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Bauhaus 93" panose="04030905020B02020C02" pitchFamily="82" charset="0"/>
              </a:rPr>
              <a:t>Il nostro target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Cooper Black" panose="0208090404030B020404" pitchFamily="18" charset="0"/>
              </a:rPr>
              <a:t>Noi puntiamo ai ragazzi dai 15 ai 25 anni, Ovvero quella fetta di popolazione che è stata maggiormente colpita da questa pandemia.</a:t>
            </a:r>
          </a:p>
          <a:p>
            <a:pPr marL="0" indent="0">
              <a:buNone/>
            </a:pPr>
            <a:endParaRPr lang="it-IT" sz="1800" dirty="0">
              <a:latin typeface="Cooper Black" panose="0208090404030B0204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86" y="3705636"/>
            <a:ext cx="3716345" cy="242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914398" y="5806881"/>
            <a:ext cx="218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" panose="020B0502040204020203" pitchFamily="34" charset="0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 nostra palestra</a:t>
            </a:r>
            <a:endParaRPr lang="it-IT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8" name="Connettore 7 7"/>
          <p:cNvCxnSpPr>
            <a:stCxn id="6" idx="3"/>
          </p:cNvCxnSpPr>
          <p:nvPr/>
        </p:nvCxnSpPr>
        <p:spPr>
          <a:xfrm flipV="1">
            <a:off x="3103683" y="5081955"/>
            <a:ext cx="3402625" cy="90959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egnaposto testo 9"/>
          <p:cNvSpPr>
            <a:spLocks noGrp="1"/>
          </p:cNvSpPr>
          <p:nvPr>
            <p:ph sz="quarter" idx="14"/>
          </p:nvPr>
        </p:nvSpPr>
        <p:spPr>
          <a:xfrm>
            <a:off x="5921375" y="1098551"/>
            <a:ext cx="5089525" cy="25133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3100" dirty="0">
                <a:latin typeface="Bauhaus 93" panose="04030905020B02020C02" pitchFamily="82" charset="0"/>
              </a:rPr>
              <a:t>Dove?</a:t>
            </a:r>
          </a:p>
          <a:p>
            <a:pPr>
              <a:buFontTx/>
              <a:buChar char="-"/>
            </a:pPr>
            <a:r>
              <a:rPr lang="it-IT" sz="1900" dirty="0">
                <a:latin typeface="Cooper Black" panose="0208090404030B020404" pitchFamily="18" charset="0"/>
              </a:rPr>
              <a:t>il luogo che abbiamo scelto è la nuova palestra della sede centrale del nostro istituto a pavia. </a:t>
            </a:r>
          </a:p>
          <a:p>
            <a:pPr>
              <a:buFontTx/>
              <a:buChar char="-"/>
            </a:pPr>
            <a:r>
              <a:rPr lang="it-IT" sz="1900" dirty="0">
                <a:latin typeface="Cooper Black" panose="0208090404030B020404" pitchFamily="18" charset="0"/>
              </a:rPr>
              <a:t>All’entrata sarà richiesto il green pass, misurazione temperatura e sanificazione delle mani.</a:t>
            </a:r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3" y="3394285"/>
            <a:ext cx="3458969" cy="216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Figura a mano libera 28"/>
          <p:cNvSpPr/>
          <p:nvPr/>
        </p:nvSpPr>
        <p:spPr>
          <a:xfrm>
            <a:off x="4217670" y="4918710"/>
            <a:ext cx="739140" cy="561975"/>
          </a:xfrm>
          <a:custGeom>
            <a:avLst/>
            <a:gdLst>
              <a:gd name="connsiteX0" fmla="*/ 606670 w 745783"/>
              <a:gd name="connsiteY0" fmla="*/ 677008 h 677008"/>
              <a:gd name="connsiteX1" fmla="*/ 703385 w 745783"/>
              <a:gd name="connsiteY1" fmla="*/ 351693 h 677008"/>
              <a:gd name="connsiteX2" fmla="*/ 0 w 745783"/>
              <a:gd name="connsiteY2" fmla="*/ 0 h 6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783" h="677008">
                <a:moveTo>
                  <a:pt x="606670" y="677008"/>
                </a:moveTo>
                <a:cubicBezTo>
                  <a:pt x="705583" y="570768"/>
                  <a:pt x="804497" y="464528"/>
                  <a:pt x="703385" y="351693"/>
                </a:cubicBezTo>
                <a:cubicBezTo>
                  <a:pt x="602273" y="238858"/>
                  <a:pt x="301136" y="119429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808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body" sz="half" idx="2"/>
          </p:nvPr>
        </p:nvSpPr>
        <p:spPr>
          <a:xfrm>
            <a:off x="136907" y="540099"/>
            <a:ext cx="6525149" cy="5275384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it-IT" sz="2400" dirty="0">
                <a:latin typeface="Bauhaus 93" panose="04030905020B02020C02" pitchFamily="82" charset="0"/>
              </a:rPr>
              <a:t>Quando</a:t>
            </a:r>
            <a:r>
              <a:rPr lang="it-IT" sz="2400" dirty="0" smtClean="0">
                <a:latin typeface="Bauhaus 93" panose="04030905020B02020C02" pitchFamily="82" charset="0"/>
              </a:rPr>
              <a:t>?</a:t>
            </a:r>
          </a:p>
          <a:p>
            <a:pPr marL="285750" indent="-285750" algn="l">
              <a:buFontTx/>
              <a:buChar char="-"/>
            </a:pPr>
            <a:r>
              <a:rPr lang="it-IT" u="sng" dirty="0" smtClean="0">
                <a:latin typeface="Cooper Black" panose="0208090404030B020404" pitchFamily="18" charset="0"/>
              </a:rPr>
              <a:t>periodo</a:t>
            </a:r>
            <a:r>
              <a:rPr lang="it-IT" sz="1900" dirty="0" smtClean="0">
                <a:latin typeface="Cooper Black" panose="0208090404030B020404" pitchFamily="18" charset="0"/>
              </a:rPr>
              <a:t>:</a:t>
            </a:r>
            <a:r>
              <a:rPr lang="it-IT" sz="1700" dirty="0" smtClean="0">
                <a:latin typeface="Cooper Black" panose="0208090404030B020404" pitchFamily="18" charset="0"/>
              </a:rPr>
              <a:t> </a:t>
            </a:r>
            <a:r>
              <a:rPr lang="it-IT" sz="1600" dirty="0" smtClean="0">
                <a:latin typeface="Cooper Black" panose="0208090404030B020404" pitchFamily="18" charset="0"/>
              </a:rPr>
              <a:t>volevamo andare in contro alla bella stagione e quindi abbiamo optato per maggio, un mese non troppo caldo ma nemmeno freddo.</a:t>
            </a:r>
          </a:p>
          <a:p>
            <a:pPr marL="285750" indent="-285750" algn="l">
              <a:buFontTx/>
              <a:buChar char="-"/>
            </a:pPr>
            <a:r>
              <a:rPr lang="it-IT" u="sng" dirty="0">
                <a:latin typeface="Cooper Black" panose="0208090404030B020404" pitchFamily="18" charset="0"/>
              </a:rPr>
              <a:t>Giorno</a:t>
            </a:r>
            <a:r>
              <a:rPr lang="it-IT" sz="1900" dirty="0">
                <a:latin typeface="Cooper Black" panose="0208090404030B020404" pitchFamily="18" charset="0"/>
              </a:rPr>
              <a:t>: </a:t>
            </a:r>
            <a:r>
              <a:rPr lang="it-IT" sz="1600" dirty="0">
                <a:latin typeface="Cooper Black" panose="0208090404030B020404" pitchFamily="18" charset="0"/>
              </a:rPr>
              <a:t>Abbiamo scelto il </a:t>
            </a:r>
            <a:r>
              <a:rPr lang="it-IT" sz="1600" u="sng" dirty="0">
                <a:latin typeface="Cooper Black" panose="0208090404030B020404" pitchFamily="18" charset="0"/>
              </a:rPr>
              <a:t>mercoledì </a:t>
            </a:r>
            <a:r>
              <a:rPr lang="it-IT" sz="1600" dirty="0">
                <a:latin typeface="Cooper Black" panose="0208090404030B020404" pitchFamily="18" charset="0"/>
              </a:rPr>
              <a:t>come giorno della settimana </a:t>
            </a:r>
            <a:r>
              <a:rPr lang="it-IT" sz="1600" dirty="0" smtClean="0">
                <a:latin typeface="Cooper Black" panose="0208090404030B020404" pitchFamily="18" charset="0"/>
              </a:rPr>
              <a:t>non </a:t>
            </a:r>
            <a:r>
              <a:rPr lang="it-IT" sz="1600" dirty="0">
                <a:latin typeface="Cooper Black" panose="0208090404030B020404" pitchFamily="18" charset="0"/>
              </a:rPr>
              <a:t>a caso. Il mercoledì, per i lombardi, si dice essere «</a:t>
            </a:r>
            <a:r>
              <a:rPr lang="it-IT" sz="1600" u="sng" dirty="0">
                <a:latin typeface="Cooper Black" panose="0208090404030B020404" pitchFamily="18" charset="0"/>
              </a:rPr>
              <a:t>universitario</a:t>
            </a:r>
            <a:r>
              <a:rPr lang="it-IT" sz="1600" dirty="0">
                <a:latin typeface="Cooper Black" panose="0208090404030B020404" pitchFamily="18" charset="0"/>
              </a:rPr>
              <a:t>» e quindi si tratta di un giorno con una discreta movida</a:t>
            </a:r>
            <a:r>
              <a:rPr lang="it-IT" sz="1600" dirty="0" smtClean="0">
                <a:latin typeface="Cooper Black" panose="0208090404030B020404" pitchFamily="18" charset="0"/>
              </a:rPr>
              <a:t>.</a:t>
            </a:r>
            <a:endParaRPr lang="it-IT" sz="1600" dirty="0" smtClean="0">
              <a:latin typeface="Bauhaus 93" panose="04030905020B02020C02" pitchFamily="82" charset="0"/>
            </a:endParaRPr>
          </a:p>
          <a:p>
            <a:pPr marL="285750" indent="-285750" algn="l">
              <a:buFontTx/>
              <a:buChar char="-"/>
            </a:pPr>
            <a:r>
              <a:rPr lang="it-IT" u="sng" dirty="0" smtClean="0">
                <a:latin typeface="Cooper Black" panose="0208090404030B020404" pitchFamily="18" charset="0"/>
              </a:rPr>
              <a:t>orario</a:t>
            </a:r>
            <a:r>
              <a:rPr lang="it-IT" sz="1900" dirty="0" smtClean="0">
                <a:latin typeface="Cooper Black" panose="0208090404030B020404" pitchFamily="18" charset="0"/>
              </a:rPr>
              <a:t>: </a:t>
            </a:r>
            <a:r>
              <a:rPr lang="it-IT" sz="1600" dirty="0" smtClean="0">
                <a:latin typeface="Cooper Black" panose="0208090404030B020404" pitchFamily="18" charset="0"/>
              </a:rPr>
              <a:t>il pomeriggio dalle 15.30 alle 18.30 ci sembrava il momento perfetto così da poter fare anche solo una «merenda» e passare un pomeriggio in maniera diversa</a:t>
            </a:r>
            <a:r>
              <a:rPr lang="it-IT" sz="1700" dirty="0" smtClean="0">
                <a:latin typeface="Cooper Black" panose="0208090404030B020404" pitchFamily="18" charset="0"/>
              </a:rPr>
              <a:t>.</a:t>
            </a:r>
          </a:p>
          <a:p>
            <a:pPr algn="l"/>
            <a:r>
              <a:rPr lang="it-IT" sz="1700" dirty="0" smtClean="0">
                <a:latin typeface="Cooper Black" panose="0208090404030B020404" pitchFamily="18" charset="0"/>
              </a:rPr>
              <a:t>  </a:t>
            </a:r>
            <a:endParaRPr lang="it-IT" sz="1700" dirty="0" smtClean="0">
              <a:latin typeface="Bauhaus 93" panose="04030905020B02020C02" pitchFamily="82" charset="0"/>
            </a:endParaRPr>
          </a:p>
          <a:p>
            <a:pPr algn="l"/>
            <a:endParaRPr lang="it-IT" sz="1700" dirty="0">
              <a:latin typeface="Cooper Black" panose="0208090404030B020404" pitchFamily="18" charset="0"/>
            </a:endParaRPr>
          </a:p>
          <a:p>
            <a:pPr algn="l"/>
            <a:endParaRPr lang="it-IT" sz="17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12" y="540099"/>
            <a:ext cx="3753366" cy="540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086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09" y="131884"/>
            <a:ext cx="10396882" cy="1151965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 smtClean="0">
                <a:latin typeface="Broadway" panose="04040905080B02020502" pitchFamily="82" charset="0"/>
              </a:rPr>
              <a:t>Come lo promuoviamo?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143501" y="1573098"/>
            <a:ext cx="7535009" cy="152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Cooper Black" panose="0208090404030B020404" pitchFamily="18" charset="0"/>
              </a:rPr>
              <a:t>Dato il nostro target pensavamo di usare strumenti digitali come i social, che sono utilizzati dalla maggior parte dei ragazzi.</a:t>
            </a:r>
            <a:endParaRPr lang="it-IT" sz="1800" dirty="0">
              <a:latin typeface="Cooper Black" panose="0208090404030B0204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5509" y="3683977"/>
            <a:ext cx="5037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oper Black" panose="0208090404030B020404" pitchFamily="18" charset="0"/>
              </a:rPr>
              <a:t>IN PI</a:t>
            </a:r>
            <a:r>
              <a:rPr lang="it-IT" dirty="0" smtClean="0">
                <a:latin typeface="Cooper Black" panose="0208090404030B020404" pitchFamily="18" charset="0"/>
                <a:ea typeface="Verdana" panose="020B0604030504040204" pitchFamily="34" charset="0"/>
              </a:rPr>
              <a:t>Ù PENSAVAMO DI FAR PRODURRE, DA UN GRAFICO , QUALCHE VOLANTI DA SPARGERE FUORI DALLE SCUOLE E PER LA CITTÀ.</a:t>
            </a:r>
            <a:endParaRPr lang="it-IT" dirty="0">
              <a:latin typeface="Cooper Black" panose="0208090404030B0204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82" y="1529123"/>
            <a:ext cx="3030620" cy="17047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4" y="1529123"/>
            <a:ext cx="1704724" cy="17047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50" y="2381484"/>
            <a:ext cx="3542911" cy="35429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05" y="3080053"/>
            <a:ext cx="2145771" cy="21457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07" y="3683977"/>
            <a:ext cx="1015566" cy="9208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11" y="5334436"/>
            <a:ext cx="364671" cy="2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7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633" y="172617"/>
            <a:ext cx="10396882" cy="115814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dirty="0" smtClean="0">
                <a:latin typeface="Broadway" panose="04040905080B02020502" pitchFamily="82" charset="0"/>
              </a:rPr>
              <a:t>logo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116633" y="1195650"/>
            <a:ext cx="5310344" cy="27900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Bauhaus 93" panose="04030905020B02020C02" pitchFamily="82" charset="0"/>
              </a:rPr>
              <a:t>Descrizione logo</a:t>
            </a:r>
          </a:p>
          <a:p>
            <a:pPr>
              <a:buFontTx/>
              <a:buChar char="-"/>
            </a:pPr>
            <a:r>
              <a:rPr lang="it-IT" sz="1700" dirty="0" smtClean="0">
                <a:latin typeface="Cooper Black" panose="0208090404030B020404" pitchFamily="18" charset="0"/>
              </a:rPr>
              <a:t>Il nostro logo ritrae principalmente </a:t>
            </a:r>
            <a:r>
              <a:rPr lang="it-IT" sz="1700" dirty="0" smtClean="0">
                <a:latin typeface="Cooper Black" panose="0208090404030B020404" pitchFamily="18" charset="0"/>
              </a:rPr>
              <a:t> </a:t>
            </a:r>
            <a:r>
              <a:rPr lang="it-IT" sz="1700" dirty="0" smtClean="0">
                <a:latin typeface="Cooper Black" panose="0208090404030B020404" pitchFamily="18" charset="0"/>
              </a:rPr>
              <a:t>il logo della nostra scuola leggermente più esteso da cui parte il nome del nostro progetto. In alto si notano varie costruzioni caratteristiche di Pavia.</a:t>
            </a:r>
          </a:p>
          <a:p>
            <a:pPr marL="0" indent="0">
              <a:buNone/>
            </a:pPr>
            <a:r>
              <a:rPr lang="it-IT" sz="1600" dirty="0" smtClean="0">
                <a:latin typeface="Cooper Black" panose="0208090404030B020404" pitchFamily="18" charset="0"/>
              </a:rPr>
              <a:t>  </a:t>
            </a:r>
            <a:endParaRPr lang="it-IT" sz="1600" dirty="0" smtClean="0">
              <a:latin typeface="Bauhaus 93" panose="04030905020B02020C02" pitchFamily="82" charset="0"/>
            </a:endParaRPr>
          </a:p>
          <a:p>
            <a:pPr marL="0" indent="0">
              <a:buNone/>
            </a:pPr>
            <a:endParaRPr lang="it-IT" dirty="0">
              <a:latin typeface="Bauhaus 93" panose="04030905020B02020C02" pitchFamily="82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>
          <a:xfrm>
            <a:off x="5900664" y="1195649"/>
            <a:ext cx="5557327" cy="25189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 smtClean="0">
                <a:latin typeface="Bauhaus 93" panose="04030905020B02020C02" pitchFamily="82" charset="0"/>
              </a:rPr>
              <a:t>Magliette 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Cooper Black" panose="0208090404030B020404" pitchFamily="18" charset="0"/>
              </a:rPr>
              <a:t>Durante il nostro evento abbiamo intenzione di sviluppare delle magliette con stampato il nostro logo e la scritta «STAFF» PER FARCI RICONOSCERE IN CASO DI QUALSIASI EVENIENZA. </a:t>
            </a:r>
            <a:endParaRPr lang="it-IT" sz="1800" dirty="0">
              <a:latin typeface="Bauhaus 93" panose="04030905020B02020C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3" y="3604808"/>
            <a:ext cx="3974841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318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9188" y="951725"/>
            <a:ext cx="10396882" cy="16002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Broadway" panose="04040905080B02020502" pitchFamily="82" charset="0"/>
              </a:rPr>
              <a:t>Questa era la nostra proposta!!</a:t>
            </a:r>
            <a:endParaRPr lang="it-IT" dirty="0">
              <a:latin typeface="Broadway" panose="04040905080B020205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98854" y="3060442"/>
            <a:ext cx="9199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latin typeface="Broadway" panose="04040905080B02020502" pitchFamily="82" charset="0"/>
              </a:rPr>
              <a:t>VOTATECI!!! </a:t>
            </a:r>
            <a:endParaRPr lang="it-IT" sz="10400" dirty="0">
              <a:latin typeface="Broadway" panose="04040905080B02020502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971050" y="4058816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gency FB" panose="020B0503020202020204" pitchFamily="34" charset="0"/>
              </a:rPr>
              <a:t>;)</a:t>
            </a:r>
            <a:endParaRPr lang="it-IT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42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979</TotalTime>
  <Words>519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Agency FB</vt:lpstr>
      <vt:lpstr>Arial</vt:lpstr>
      <vt:lpstr>Arial Black</vt:lpstr>
      <vt:lpstr>Bahnschrift</vt:lpstr>
      <vt:lpstr>Bauhaus 93</vt:lpstr>
      <vt:lpstr>Broadway</vt:lpstr>
      <vt:lpstr>Cooper Black</vt:lpstr>
      <vt:lpstr>Engravers MT</vt:lpstr>
      <vt:lpstr>Impact</vt:lpstr>
      <vt:lpstr>Verdana</vt:lpstr>
      <vt:lpstr>Wingdings</vt:lpstr>
      <vt:lpstr>Evento</vt:lpstr>
      <vt:lpstr>Cos(s)a c’è in città?</vt:lpstr>
      <vt:lpstr>Che significa?</vt:lpstr>
      <vt:lpstr>Perché?</vt:lpstr>
      <vt:lpstr>Cosa vi proponiamo?</vt:lpstr>
      <vt:lpstr>Informazioni</vt:lpstr>
      <vt:lpstr>Presentazione standard di PowerPoint</vt:lpstr>
      <vt:lpstr>Come lo promuoviamo?</vt:lpstr>
      <vt:lpstr>logo</vt:lpstr>
      <vt:lpstr>Questa era la nostra proposta!!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Cossa c’è in città</dc:title>
  <dc:creator>utente</dc:creator>
  <cp:lastModifiedBy>utente</cp:lastModifiedBy>
  <cp:revision>52</cp:revision>
  <dcterms:created xsi:type="dcterms:W3CDTF">2022-03-16T18:34:04Z</dcterms:created>
  <dcterms:modified xsi:type="dcterms:W3CDTF">2022-03-31T19:36:54Z</dcterms:modified>
</cp:coreProperties>
</file>